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1" r:id="rId2"/>
    <p:sldId id="348" r:id="rId3"/>
    <p:sldId id="349" r:id="rId4"/>
    <p:sldId id="350" r:id="rId5"/>
    <p:sldId id="352" r:id="rId6"/>
    <p:sldId id="353" r:id="rId7"/>
    <p:sldId id="354" r:id="rId8"/>
    <p:sldId id="35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4006-1E24-E444-AB15-BD4C64AAF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3AC17-23A2-EF4F-BF63-34879FE5E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6F01B-E349-5B42-8FF7-FD01C9C1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E95F6-B0B2-784C-BAFB-DBD2D71A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F2581-5D6F-2C4A-AAB7-9D71788D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883E-B470-B843-8714-984BA2CC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886DF-F6EC-874E-B3DF-5AAF2E365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08E18-DEAE-FB4B-A4AD-C07927F6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D26A-CC40-034E-A3BF-52AB8644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2013-8BB0-5A48-BFD9-971AEAF7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3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06F09-649C-534E-A30A-4CEF4DDEC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F3709-6481-734B-B585-EED17607C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3AA7-3688-7A4D-A8A7-A49E9591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5A15E-8CE4-4041-9945-A1287D08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D84F1-CECA-EF42-B24E-82396432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7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50C-F85F-2A46-B890-E2300D4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4DAED-E1EC-6743-B468-4A3D05D9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8DBD-BFF6-8C48-931B-AB4BFCCC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F167C-2019-6A49-B6D7-2BC87717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C67B2-1EB8-1748-8BAB-961502E2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8772-1F17-554B-A47F-E6A0CEB8B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DD0C4-EB08-8E4C-85BF-4D933B7F2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62701-BF4D-ED4E-B89E-10E86E09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C1427-AA15-4948-8719-43214302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83B9-F920-E744-B2FE-BBBE5D2D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116B-7E03-5C45-8FD2-4F6BA9D8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CE25-78DC-9144-8B99-17DCA3B51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5EFB9-E3C1-B645-8CD1-F9B50A075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12CA-A1F4-FF42-8ABE-36DA5EAD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516B-73FF-9542-98DC-057AC135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E3C10-AF8F-BD4A-9EA5-EC816BF4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5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86AA-021E-9A46-A8D7-7BA48389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1977-B541-F142-8043-78D734D3F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4EA16-CBA5-FC4A-9DE9-91A271695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AA3BD-1C1D-4D43-89C6-73E601750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3AB5C-F4BC-F94C-8A3A-5D0226F4C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E91E1-27C4-EB49-A749-018AA167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46A30-9374-1440-AC3F-D860C0CE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5969F-6EFB-0244-AAA4-AADBE90E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1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577E-40D1-9E49-9C35-7FC5ABCD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A43CE-A4F5-5649-BC9D-F4712A45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97C59-BCBF-4340-A220-670AD253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D898D-AD1B-7A4C-88A7-79BEDB60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7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D641-0CE1-8748-B697-DFD3B7A8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3E2DE8-D16F-1A4B-A9B7-BA95F679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D744D-FA9D-E042-A022-D908A384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9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5027-3F6C-3F45-9F3E-1E55E4B1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A3F0-DCEC-8D42-89DB-B786B047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9A215-284A-E642-B18C-542760BB8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D130B-FF91-A741-A906-D69E5CEC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59A19-D85B-FF48-B67A-00862F12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A968C-4856-304D-AE7A-3A7DCA2B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F632-94D8-9546-9080-66EEEBB2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B4470-AA08-C949-8820-DE670E07D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15103-C1E6-BD45-BDB1-93803D0EA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B1BAE-B421-2C40-86EB-DCEC958D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2D23B-E5B2-F045-B328-BC6D37A7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26248-312C-984A-B29A-B046D1DC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0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F0A8-225D-B54B-9293-D29810F0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74C03-9D7F-6A48-954A-0C5164C33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31354-59D2-1642-AE83-76A40BDEE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FC6A-CED2-F04D-BE95-199E0D73A7D1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390C6-05A6-AD46-B0AA-EE9998920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A62E-CB84-6442-BC5C-B094E1A7A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DCD4D-58B7-8E4B-879F-8CDE812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8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565" y="2306696"/>
            <a:ext cx="4682757" cy="339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900924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95C95-8609-804A-92C9-FFC0B3EE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76"/>
          <a:stretch/>
        </p:blipFill>
        <p:spPr>
          <a:xfrm>
            <a:off x="4074895" y="2350247"/>
            <a:ext cx="3230365" cy="3942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DCCD7-F66A-3C44-840E-E64E7946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112" y="1889998"/>
            <a:ext cx="3648504" cy="42475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3981858" y="1888582"/>
            <a:ext cx="3615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David Baker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64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7452D-6E77-8349-A0CB-3BFD9D0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3" y="1314756"/>
            <a:ext cx="11482023" cy="4459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E5A665-E506-B643-95B6-F1288BAE1A3F}"/>
              </a:ext>
            </a:extLst>
          </p:cNvPr>
          <p:cNvSpPr txBox="1"/>
          <p:nvPr/>
        </p:nvSpPr>
        <p:spPr>
          <a:xfrm>
            <a:off x="516335" y="791536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Baker lab at 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225286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2FAA1-A504-6746-AACD-C662E4FC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5" y="308919"/>
            <a:ext cx="5500638" cy="3781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DDFE2-735E-3A4D-B5CC-BDF60859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5" y="4090086"/>
            <a:ext cx="5494465" cy="2574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BB462-7541-A94A-91E4-37480B48B2B8}"/>
              </a:ext>
            </a:extLst>
          </p:cNvPr>
          <p:cNvSpPr txBox="1"/>
          <p:nvPr/>
        </p:nvSpPr>
        <p:spPr>
          <a:xfrm>
            <a:off x="7038644" y="495741"/>
            <a:ext cx="25923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3</a:t>
            </a:r>
          </a:p>
          <a:p>
            <a:r>
              <a:rPr lang="en-US" sz="2000" dirty="0"/>
              <a:t>Postdoc: 54</a:t>
            </a:r>
          </a:p>
          <a:p>
            <a:r>
              <a:rPr lang="en-US" sz="2000" dirty="0"/>
              <a:t>Research scientist: 12</a:t>
            </a:r>
          </a:p>
          <a:p>
            <a:r>
              <a:rPr lang="en-US" sz="2000" dirty="0"/>
              <a:t>Graduate students: 44</a:t>
            </a:r>
          </a:p>
          <a:p>
            <a:r>
              <a:rPr lang="en-US" sz="2000" dirty="0"/>
              <a:t>Visiting scholar: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522E3-3D9B-2346-9CB1-E31C2326F013}"/>
              </a:ext>
            </a:extLst>
          </p:cNvPr>
          <p:cNvSpPr txBox="1"/>
          <p:nvPr/>
        </p:nvSpPr>
        <p:spPr>
          <a:xfrm>
            <a:off x="7038644" y="3429000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32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4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26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11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9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97FC8-85B7-5846-B917-BE7F69DDE9FC}"/>
              </a:ext>
            </a:extLst>
          </p:cNvPr>
          <p:cNvSpPr txBox="1"/>
          <p:nvPr/>
        </p:nvSpPr>
        <p:spPr>
          <a:xfrm>
            <a:off x="310685" y="561056"/>
            <a:ext cx="904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研究方向一: 蛋白质设计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(Protein design)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947CD-D526-4A40-9167-CD6AA705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5" y="1856995"/>
            <a:ext cx="8339046" cy="3144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8CAE-484E-344A-ACDB-F0C631C6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10" y="1084276"/>
            <a:ext cx="2539095" cy="56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D87BE-270E-A140-9846-80EA2218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7" y="135056"/>
            <a:ext cx="10338486" cy="3148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3A629E-6DA1-7142-BE53-5D203E54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84" y="3283888"/>
            <a:ext cx="10135359" cy="29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9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76A81-AC15-4344-A3E8-5F51210D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8" y="1507524"/>
            <a:ext cx="5719414" cy="1834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0519D-ED6B-E64B-B1C8-73FF9B0E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17" y="3727273"/>
            <a:ext cx="5574862" cy="1485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234C6-0572-4D4A-A297-6BE1BFE4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1" y="1507524"/>
            <a:ext cx="5853462" cy="23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DB2F3-77A9-6646-92BA-6B946020CA8D}"/>
              </a:ext>
            </a:extLst>
          </p:cNvPr>
          <p:cNvSpPr txBox="1"/>
          <p:nvPr/>
        </p:nvSpPr>
        <p:spPr>
          <a:xfrm>
            <a:off x="706101" y="326277"/>
            <a:ext cx="1021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研究方向二: 蛋白质结构预测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（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Protein structure prediction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1385-BFB8-AD43-A08C-C1FB4BD6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1" y="1355007"/>
            <a:ext cx="5439305" cy="4962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5B158-C5FA-3945-B5EB-5FCA0712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67" y="1355007"/>
            <a:ext cx="5588733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FA28F-03C4-2348-A82F-009DA0B7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6" y="1365422"/>
            <a:ext cx="5332919" cy="412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0FFD1-C2CC-794E-BBEA-298E9866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4276"/>
            <a:ext cx="5906354" cy="39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HEITI TC MEDIUM</vt:lpstr>
      <vt:lpstr>Songti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1</cp:revision>
  <dcterms:created xsi:type="dcterms:W3CDTF">2023-05-03T23:46:23Z</dcterms:created>
  <dcterms:modified xsi:type="dcterms:W3CDTF">2023-05-03T23:46:45Z</dcterms:modified>
</cp:coreProperties>
</file>